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50"/>
    <a:srgbClr val="707070"/>
    <a:srgbClr val="006F5F"/>
    <a:srgbClr val="003E2F"/>
    <a:srgbClr val="E4B402"/>
    <a:srgbClr val="FFD800"/>
    <a:srgbClr val="009EE3"/>
    <a:srgbClr val="51AE32"/>
    <a:srgbClr val="779A2B"/>
    <a:srgbClr val="003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0" autoAdjust="0"/>
    <p:restoredTop sz="97526" autoAdjust="0"/>
  </p:normalViewPr>
  <p:slideViewPr>
    <p:cSldViewPr snapToGrid="0">
      <p:cViewPr varScale="1">
        <p:scale>
          <a:sx n="97" d="100"/>
          <a:sy n="97" d="100"/>
        </p:scale>
        <p:origin x="592" y="68"/>
      </p:cViewPr>
      <p:guideLst>
        <p:guide orient="horz" pos="256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430" y="-96"/>
      </p:cViewPr>
      <p:guideLst>
        <p:guide orient="horz" pos="2142"/>
        <p:guide pos="3127"/>
      </p:guideLst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TUC_KH</Template>
  <TotalTime>0</TotalTime>
  <Words>768</Words>
  <Application>Microsoft Office PowerPoint</Application>
  <PresentationFormat>Breitbild</PresentationFormat>
  <Paragraphs>160</Paragraphs>
  <Slides>18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Roboto Condensed Light</vt:lpstr>
      <vt:lpstr>Calibri</vt:lpstr>
      <vt:lpstr>Roboto Condensed</vt:lpstr>
      <vt:lpstr>Roboto</vt:lpstr>
      <vt:lpstr>Arial</vt:lpstr>
      <vt:lpstr>TUC Startfolie</vt:lpstr>
      <vt:lpstr>TUC Folgefolien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TU Chemnitz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Jacob Müller</dc:creator>
  <cp:keywords/>
  <dc:description/>
  <cp:lastModifiedBy>Jacob Müller</cp:lastModifiedBy>
  <cp:revision>56</cp:revision>
  <cp:lastPrinted>2015-10-30T11:33:42Z</cp:lastPrinted>
  <dcterms:created xsi:type="dcterms:W3CDTF">2021-10-01T12:54:04Z</dcterms:created>
  <dcterms:modified xsi:type="dcterms:W3CDTF">2025-02-05T10:07:35Z</dcterms:modified>
  <cp:category>Corporate Design der TU Chemnitz</cp:category>
</cp:coreProperties>
</file>